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7" r:id="rId4"/>
    <p:sldId id="302" r:id="rId5"/>
    <p:sldId id="303" r:id="rId6"/>
    <p:sldId id="304" r:id="rId7"/>
    <p:sldId id="305" r:id="rId8"/>
    <p:sldId id="306" r:id="rId9"/>
    <p:sldId id="290" r:id="rId10"/>
    <p:sldId id="298" r:id="rId11"/>
    <p:sldId id="301" r:id="rId12"/>
    <p:sldId id="313" r:id="rId13"/>
    <p:sldId id="300" r:id="rId14"/>
    <p:sldId id="314" r:id="rId15"/>
    <p:sldId id="317" r:id="rId16"/>
    <p:sldId id="318" r:id="rId17"/>
    <p:sldId id="296" r:id="rId18"/>
    <p:sldId id="299" r:id="rId19"/>
    <p:sldId id="307" r:id="rId20"/>
    <p:sldId id="308" r:id="rId21"/>
    <p:sldId id="309" r:id="rId22"/>
    <p:sldId id="310" r:id="rId23"/>
    <p:sldId id="311" r:id="rId24"/>
    <p:sldId id="315" r:id="rId25"/>
    <p:sldId id="312" r:id="rId26"/>
    <p:sldId id="316" r:id="rId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FF"/>
    <a:srgbClr val="CC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4F08-B537-4D06-9339-F6B42A923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24AD5-5A75-416F-83BA-274AF5FA3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FA9A-398C-41FA-8805-85A7F11F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DE388-49A6-4618-9373-1B513E1A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BA909-2577-471D-93CC-5FA557CD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8974-886B-4068-994B-84378C61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C6450-823C-4818-9413-95EAFE2BB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4CA37-20AD-4DBB-824E-B309DCAF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156A-58D2-4AEE-9E40-91E60D4F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74C70-27E0-4876-A623-5B2CAB45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6825E-77E0-4C9D-A2C5-EA97E4926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65ECF-5926-4A52-BE6F-9FD3E03C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5F129-C338-4526-B05E-6B6B0335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170C-4ECF-497B-A55C-5941FE07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45CCC-786D-4958-A4B2-978F1C0A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EAC1-C5F4-4BE0-9C08-55AFCA12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1C26-CA36-4C3B-A194-0D9CE211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3EF8-3863-4A6C-958E-84B8FEDE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9BEE-4628-4C3F-AE94-0045DC61E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EDFD-70EE-47FE-9D0F-C43E4BEB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9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E6D7-616A-4DFB-9C8D-F3DEFE97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A509-8512-4706-B41E-A9EAAE349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99E4-87B3-44E9-A8F5-54C9407B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B4F0-451A-499D-9014-F5F7340D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CEAB1-A16F-48A0-B78D-80C34897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4DA4-23EE-4625-A73D-1C804F67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2C7F3-F8DB-411E-BAC5-66105BFF0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A1A9-E814-4166-A192-64D6BD44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FAF5-28E4-463A-B805-0713A50E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00A23-E68F-40CC-9656-EB40C44B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E0694-1EC0-49BE-BCC7-A40883FE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6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584B-2126-4F44-8942-EACBAE31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20CE4-2BD6-453E-8388-654AADA48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02A7D-5AD9-4EF5-A848-032CB82FC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C6D65-C567-45FB-A502-C37F26E4F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A6170-82B6-4ED3-8573-07271435B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B29B1-14BF-439D-83AF-A511893B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AECCB-1ACF-46B7-8BC4-7E48DDDC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1A21A5-1135-442F-9DF1-58670962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9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1819-76FE-45F5-ADB2-A8759D53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4C4E0-DA72-4E5F-962A-8849A36A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E57DA-43AC-40D4-89AC-F595E404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16C80-80D7-47F7-94D8-08DF8CEA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3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EC7FF-4A0D-416C-AEA3-9F77B47C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269F8-F6AE-4D6A-B36A-D31BFEED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520F1-6A7B-49F1-B4BA-2A192CE3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AE87-7123-4915-902F-259E9FA5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C2566-B8DF-4492-887B-517F2745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6F6B2-1582-4CBD-A49F-9AC3AFC21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A7F1-BF83-4F8B-80D8-15A39AC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41404-3AD7-477F-843D-B14442F6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CDB93-D9E2-4B1B-A13A-220F4982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4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0E53-D8C8-4CAA-81E0-4376B71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2D9E1-AABD-4950-9235-B170C7A68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CAC19-2BF8-4075-88B3-20F3CD21E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D9D01-1BBC-4B5B-AB6B-0C04460F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2AAB9-53F5-4B48-AF62-978AC3B9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96FEC-8D66-4DDF-9C94-30973A38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8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C5BC7-1FA5-44E0-8ADE-79BBADC3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6DFA-337E-484E-9912-C07B1361F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06F5F-04DC-4366-989C-6EDAF92A9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D097B-4647-46EA-BBA9-5D28A6D2A32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4868A-C01A-45CF-A12B-2FACF87F3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446E2-9CD4-4145-9697-07A681025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42E11-1CEB-4939-AB90-6BD00AB5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6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1D89-96C7-4553-B659-7C7BDFF97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1608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Lloyd Harbor School</a:t>
            </a:r>
            <a:br>
              <a:rPr lang="en-US" sz="4800" dirty="0">
                <a:latin typeface="Algerian" panose="04020705040A02060702" pitchFamily="82" charset="0"/>
              </a:rPr>
            </a:br>
            <a:r>
              <a:rPr lang="en-US" sz="4800" dirty="0">
                <a:latin typeface="Algerian" panose="04020705040A02060702" pitchFamily="82" charset="0"/>
              </a:rPr>
              <a:t>      </a:t>
            </a:r>
            <a:br>
              <a:rPr lang="en-US" sz="8800" dirty="0">
                <a:latin typeface="Algerian" panose="04020705040A02060702" pitchFamily="82" charset="0"/>
              </a:rPr>
            </a:br>
            <a:r>
              <a:rPr lang="en-US" sz="8800" dirty="0">
                <a:solidFill>
                  <a:srgbClr val="FF0000"/>
                </a:solidFill>
                <a:latin typeface="Algerian" panose="04020705040A02060702" pitchFamily="82" charset="0"/>
              </a:rPr>
              <a:t>S</a:t>
            </a:r>
            <a:r>
              <a:rPr lang="en-US" sz="8800" dirty="0">
                <a:solidFill>
                  <a:srgbClr val="FFFF00"/>
                </a:solidFill>
                <a:latin typeface="Algerian" panose="04020705040A02060702" pitchFamily="82" charset="0"/>
              </a:rPr>
              <a:t>p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r</a:t>
            </a:r>
            <a:r>
              <a:rPr lang="en-US" sz="8800" dirty="0">
                <a:solidFill>
                  <a:srgbClr val="FFC000"/>
                </a:solidFill>
                <a:latin typeface="Algerian" panose="04020705040A02060702" pitchFamily="82" charset="0"/>
              </a:rPr>
              <a:t>i</a:t>
            </a:r>
            <a:r>
              <a:rPr lang="en-US" sz="8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n</a:t>
            </a:r>
            <a:r>
              <a:rPr lang="en-US" sz="8800" dirty="0">
                <a:solidFill>
                  <a:srgbClr val="FF00FF"/>
                </a:solidFill>
                <a:latin typeface="Algerian" panose="04020705040A02060702" pitchFamily="82" charset="0"/>
              </a:rPr>
              <a:t>g</a:t>
            </a:r>
            <a:r>
              <a:rPr lang="en-US" sz="8800" dirty="0">
                <a:latin typeface="Algerian" panose="04020705040A02060702" pitchFamily="82" charset="0"/>
              </a:rPr>
              <a:t> </a:t>
            </a:r>
            <a:r>
              <a:rPr lang="en-US" sz="8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</a:t>
            </a:r>
            <a:r>
              <a:rPr lang="en-US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o</a:t>
            </a: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n</a:t>
            </a:r>
            <a:r>
              <a:rPr lang="en-US" sz="8800" dirty="0">
                <a:solidFill>
                  <a:srgbClr val="CC66FF"/>
                </a:solidFill>
                <a:latin typeface="Algerian" panose="04020705040A02060702" pitchFamily="82" charset="0"/>
              </a:rPr>
              <a:t>c</a:t>
            </a:r>
            <a:r>
              <a:rPr lang="en-US" sz="8800" dirty="0">
                <a:solidFill>
                  <a:srgbClr val="0066FF"/>
                </a:solidFill>
                <a:latin typeface="Algerian" panose="04020705040A02060702" pitchFamily="82" charset="0"/>
              </a:rPr>
              <a:t>e</a:t>
            </a:r>
            <a:r>
              <a:rPr lang="en-US" sz="8800" dirty="0">
                <a:solidFill>
                  <a:srgbClr val="00B050"/>
                </a:solidFill>
                <a:latin typeface="Algerian" panose="04020705040A02060702" pitchFamily="82" charset="0"/>
              </a:rPr>
              <a:t>r</a:t>
            </a:r>
            <a:r>
              <a:rPr lang="en-US" sz="8800" dirty="0">
                <a:solidFill>
                  <a:srgbClr val="FF3300"/>
                </a:solidFill>
                <a:latin typeface="Algerian" panose="04020705040A02060702" pitchFamily="82" charset="0"/>
              </a:rPr>
              <a:t>t</a:t>
            </a:r>
            <a:br>
              <a:rPr lang="en-US" sz="8800" dirty="0">
                <a:latin typeface="Algerian" panose="04020705040A02060702" pitchFamily="82" charset="0"/>
              </a:rPr>
            </a:br>
            <a:r>
              <a:rPr lang="en-US" dirty="0">
                <a:latin typeface="Algerian" panose="04020705040A02060702" pitchFamily="82" charset="0"/>
              </a:rPr>
              <a:t>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40909-401C-447C-BAFB-BA38F9C0C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689" y="5202238"/>
            <a:ext cx="9144000" cy="1655762"/>
          </a:xfrm>
        </p:spPr>
        <p:txBody>
          <a:bodyPr/>
          <a:lstStyle/>
          <a:p>
            <a:r>
              <a:rPr lang="en-US" sz="4000" dirty="0"/>
              <a:t>Art work by 5</a:t>
            </a:r>
            <a:r>
              <a:rPr lang="en-US" sz="4000" baseline="30000" dirty="0"/>
              <a:t>th</a:t>
            </a:r>
            <a:r>
              <a:rPr lang="en-US" sz="4000" dirty="0"/>
              <a:t> and 6</a:t>
            </a:r>
            <a:r>
              <a:rPr lang="en-US" sz="4000" baseline="30000" dirty="0"/>
              <a:t>th</a:t>
            </a:r>
            <a:r>
              <a:rPr lang="en-US" sz="4000" dirty="0"/>
              <a:t> grade students</a:t>
            </a:r>
          </a:p>
          <a:p>
            <a:r>
              <a:rPr lang="en-US" sz="1100" dirty="0"/>
              <a:t> </a:t>
            </a:r>
          </a:p>
          <a:p>
            <a:r>
              <a:rPr lang="en-US" dirty="0"/>
              <a:t>Art Teacher – Ms. Andria Mclaughlin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7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E7D6F-52C8-4834-9C57-445D4E9FE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299"/>
            <a:ext cx="12192000" cy="50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426DD-96F8-461E-9C94-1B2E108C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9862" r="2315" b="9583"/>
          <a:stretch/>
        </p:blipFill>
        <p:spPr>
          <a:xfrm>
            <a:off x="282222" y="982133"/>
            <a:ext cx="11627556" cy="49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4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BE5CD-DF73-44FD-8E09-3548521F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9469" r="1759" b="9053"/>
          <a:stretch/>
        </p:blipFill>
        <p:spPr>
          <a:xfrm>
            <a:off x="203200" y="959556"/>
            <a:ext cx="1177431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13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3CC03-670D-4C34-86CC-D6C73E778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292"/>
            <a:ext cx="12192000" cy="51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1F6B1-7C94-4127-A34F-46C25ECFF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11343" r="1203" b="10139"/>
          <a:stretch/>
        </p:blipFill>
        <p:spPr>
          <a:xfrm>
            <a:off x="158044" y="1072444"/>
            <a:ext cx="11887200" cy="47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1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104ED-C37E-4A9D-8A60-DE9942D23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7" t="4403" r="18230" b="4239"/>
          <a:stretch/>
        </p:blipFill>
        <p:spPr>
          <a:xfrm rot="16200000">
            <a:off x="3698453" y="-2479254"/>
            <a:ext cx="4786491" cy="1175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2D250-2096-459A-825B-02E5D8F88FD7}"/>
              </a:ext>
            </a:extLst>
          </p:cNvPr>
          <p:cNvSpPr txBox="1"/>
          <p:nvPr/>
        </p:nvSpPr>
        <p:spPr>
          <a:xfrm>
            <a:off x="5441122" y="4696177"/>
            <a:ext cx="1042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lgerian" panose="04020705040A02060702" pitchFamily="82" charset="0"/>
              </a:rPr>
              <a:t>MUSIC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lgerian" panose="04020705040A02060702" pitchFamily="82" charset="0"/>
              </a:rPr>
              <a:t>Is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lgerian" panose="04020705040A02060702" pitchFamily="82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66982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28593C-FAB0-4874-9A88-FF771F26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04"/>
            <a:ext cx="12192000" cy="5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5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8AB0AE-99B2-4A6D-9FD0-B8CD1D4846C8}"/>
              </a:ext>
            </a:extLst>
          </p:cNvPr>
          <p:cNvSpPr txBox="1"/>
          <p:nvPr/>
        </p:nvSpPr>
        <p:spPr>
          <a:xfrm>
            <a:off x="451555" y="2065867"/>
            <a:ext cx="112888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5400" dirty="0"/>
              <a:t>Surreal Sculptures</a:t>
            </a:r>
          </a:p>
          <a:p>
            <a:r>
              <a:rPr lang="en-US" sz="4000" i="1" dirty="0"/>
              <a:t>Acrylic Paint on clay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1908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E0EB9-446B-482E-9B9E-12E83D12C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r="2593" b="43210"/>
          <a:stretch/>
        </p:blipFill>
        <p:spPr>
          <a:xfrm>
            <a:off x="179028" y="925689"/>
            <a:ext cx="11833944" cy="42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4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56215-E2F3-44DD-ACD2-E7FFDF287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9218" r="31605" b="33827"/>
          <a:stretch/>
        </p:blipFill>
        <p:spPr>
          <a:xfrm>
            <a:off x="2336801" y="190325"/>
            <a:ext cx="7357222" cy="64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9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9F7A29-D943-459B-B471-5C6FC5C8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10343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6000" dirty="0"/>
              <a:t>Machu Picchu, Nazca Lines and Llama</a:t>
            </a:r>
            <a:br>
              <a:rPr lang="en-US" dirty="0"/>
            </a:br>
            <a:r>
              <a:rPr lang="en-US" i="1" dirty="0"/>
              <a:t>Mixed Media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2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83B88-03AD-432C-8F56-91A66393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r="7160" b="33498"/>
          <a:stretch/>
        </p:blipFill>
        <p:spPr>
          <a:xfrm>
            <a:off x="730188" y="812800"/>
            <a:ext cx="10897366" cy="50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4D11D-416F-4CEC-BE09-8C7641ED4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8560" r="27778" b="19712"/>
          <a:stretch/>
        </p:blipFill>
        <p:spPr>
          <a:xfrm rot="5400000">
            <a:off x="3120345" y="-435874"/>
            <a:ext cx="6166021" cy="75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0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293D1-CEA0-4F24-833C-0007DAFA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r="32168" b="12469"/>
          <a:stretch/>
        </p:blipFill>
        <p:spPr>
          <a:xfrm rot="5400000">
            <a:off x="2839932" y="-555979"/>
            <a:ext cx="6173471" cy="796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71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99583-9E8A-4BA2-AC51-ECD77AE76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22016" r="36996" b="19877"/>
          <a:stretch/>
        </p:blipFill>
        <p:spPr>
          <a:xfrm rot="5400000">
            <a:off x="2922002" y="-936725"/>
            <a:ext cx="6347996" cy="85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F0EDB-6FFA-4E73-B7D3-3EF2B6BF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35" y="803606"/>
            <a:ext cx="9175442" cy="52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5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F4F7B6-93B6-4975-836A-B18867AEE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8" t="9671" r="9013" b="5556"/>
          <a:stretch/>
        </p:blipFill>
        <p:spPr>
          <a:xfrm rot="16200000">
            <a:off x="3431578" y="-1657484"/>
            <a:ext cx="5748216" cy="10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56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84B02-6841-4448-93FD-8C00C535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41564" r="5308" b="9218"/>
          <a:stretch/>
        </p:blipFill>
        <p:spPr>
          <a:xfrm rot="10800000">
            <a:off x="436416" y="1275644"/>
            <a:ext cx="11248981" cy="45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3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31EE8A-454C-4670-AAB7-F8534C1D7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6873" r="11317" b="6049"/>
          <a:stretch/>
        </p:blipFill>
        <p:spPr>
          <a:xfrm rot="5400000">
            <a:off x="2537509" y="-1710705"/>
            <a:ext cx="6762259" cy="102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9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3B54C-7AD9-46BC-8A75-5A8DB356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976" r="17353" b="4568"/>
          <a:stretch/>
        </p:blipFill>
        <p:spPr>
          <a:xfrm rot="16200000">
            <a:off x="2483053" y="-2072588"/>
            <a:ext cx="6857999" cy="110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6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79AE1-C055-4D7A-A2D3-AD98EB318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6379" r="14499" b="7037"/>
          <a:stretch/>
        </p:blipFill>
        <p:spPr>
          <a:xfrm rot="16200000">
            <a:off x="2772053" y="-1454078"/>
            <a:ext cx="6479826" cy="97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5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7E35A-9548-471D-8A0A-5AF3E007C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17119" r="6666" b="17037"/>
          <a:stretch/>
        </p:blipFill>
        <p:spPr>
          <a:xfrm>
            <a:off x="644144" y="134827"/>
            <a:ext cx="10903711" cy="65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7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88B90-86AF-4AD8-921C-A168C9BCF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1523" r="4074" b="14568"/>
          <a:stretch/>
        </p:blipFill>
        <p:spPr>
          <a:xfrm>
            <a:off x="666070" y="112890"/>
            <a:ext cx="10721577" cy="66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9A1E9-5AD8-40A9-9652-B7E29FD9A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1523" r="4937" b="13416"/>
          <a:stretch/>
        </p:blipFill>
        <p:spPr>
          <a:xfrm>
            <a:off x="1175158" y="106829"/>
            <a:ext cx="10079864" cy="66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0634B-ECCA-4F3F-9A58-AE83F0B2D42B}"/>
              </a:ext>
            </a:extLst>
          </p:cNvPr>
          <p:cNvSpPr txBox="1"/>
          <p:nvPr/>
        </p:nvSpPr>
        <p:spPr>
          <a:xfrm>
            <a:off x="959556" y="1975556"/>
            <a:ext cx="10363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5400" dirty="0"/>
            </a:br>
            <a:r>
              <a:rPr lang="en-US" sz="5400" dirty="0"/>
              <a:t>Recycling Desk Shields into POP ART</a:t>
            </a:r>
            <a:br>
              <a:rPr lang="en-US" sz="5400" dirty="0"/>
            </a:br>
            <a:r>
              <a:rPr lang="en-US" sz="4000" i="1" dirty="0"/>
              <a:t>Acrylic Paint on Plastic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62</Words>
  <Application>Microsoft Office PowerPoint</Application>
  <PresentationFormat>Widescreen</PresentationFormat>
  <Paragraphs>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Office Theme</vt:lpstr>
      <vt:lpstr>Lloyd Harbor School        Spring Concert 2022</vt:lpstr>
      <vt:lpstr>  Machu Picchu, Nazca Lines and Llama Mixed Media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McLaughlin, Andria</dc:creator>
  <cp:lastModifiedBy>McLaughlin, Andria</cp:lastModifiedBy>
  <cp:revision>33</cp:revision>
  <dcterms:created xsi:type="dcterms:W3CDTF">2022-05-10T15:36:27Z</dcterms:created>
  <dcterms:modified xsi:type="dcterms:W3CDTF">2022-05-20T18:48:09Z</dcterms:modified>
</cp:coreProperties>
</file>